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 /><Relationship Id="rId2" Type="http://schemas.openxmlformats.org/package/2006/relationships/metadata/thumbnail" Target="docProps/thumbnail.jpeg" /><Relationship Id="rId1" Type="http://schemas.openxmlformats.org/officeDocument/2006/relationships/officeDocument" Target="ppt/presentation.xml" /><Relationship Id="rId4" Type="http://schemas.openxmlformats.org/officeDocument/2006/relationships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71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31"/>
    <p:restoredTop sz="94685"/>
  </p:normalViewPr>
  <p:slideViewPr>
    <p:cSldViewPr snapToGrid="0">
      <p:cViewPr varScale="1">
        <p:scale>
          <a:sx n="71" d="100"/>
          <a:sy n="71" d="100"/>
        </p:scale>
        <p:origin x="176" y="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presProps" Target="presProps.xml" /><Relationship Id="rId3" Type="http://schemas.openxmlformats.org/officeDocument/2006/relationships/slide" Target="slides/slide2.xml" /><Relationship Id="rId7" Type="http://schemas.openxmlformats.org/officeDocument/2006/relationships/slide" Target="slides/slide6.xml" /><Relationship Id="rId12" Type="http://schemas.openxmlformats.org/officeDocument/2006/relationships/slide" Target="slides/slide11.xml" /><Relationship Id="rId2" Type="http://schemas.openxmlformats.org/officeDocument/2006/relationships/slide" Target="slides/slide1.xml" /><Relationship Id="rId16" Type="http://schemas.openxmlformats.org/officeDocument/2006/relationships/tableStyles" Target="tableStyles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slide" Target="slides/slide10.xml" /><Relationship Id="rId5" Type="http://schemas.openxmlformats.org/officeDocument/2006/relationships/slide" Target="slides/slide4.xml" /><Relationship Id="rId15" Type="http://schemas.openxmlformats.org/officeDocument/2006/relationships/theme" Target="theme/theme1.xml" /><Relationship Id="rId10" Type="http://schemas.openxmlformats.org/officeDocument/2006/relationships/slide" Target="slides/slide9.xml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viewProps" Target="viewProps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7/2/2024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60694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7/2/2024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8837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7/2/2024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5372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7/2/2024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5626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7/2/2024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6226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7/2/2024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2737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7/2/2024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36515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7/2/2024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3727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7/2/2024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4245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7/2/2024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2461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02AC24A9-CCB6-4F8D-B8DB-C2F3692CFA5A}" type="datetimeFigureOut">
              <a:rPr lang="en-US" smtClean="0"/>
              <a:t>7/2/2024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4299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7/2/2024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794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2" r:id="rId1"/>
    <p:sldLayoutId id="2147483773" r:id="rId2"/>
    <p:sldLayoutId id="2147483774" r:id="rId3"/>
    <p:sldLayoutId id="2147483775" r:id="rId4"/>
    <p:sldLayoutId id="2147483776" r:id="rId5"/>
    <p:sldLayoutId id="2147483777" r:id="rId6"/>
    <p:sldLayoutId id="2147483778" r:id="rId7"/>
    <p:sldLayoutId id="2147483779" r:id="rId8"/>
    <p:sldLayoutId id="2147483780" r:id="rId9"/>
    <p:sldLayoutId id="2147483781" r:id="rId10"/>
    <p:sldLayoutId id="2147483782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 /><Relationship Id="rId2" Type="http://schemas.openxmlformats.org/officeDocument/2006/relationships/audio" Target="../media/media1.mp3" /><Relationship Id="rId1" Type="http://schemas.microsoft.com/office/2007/relationships/media" Target="../media/media1.mp3" /><Relationship Id="rId6" Type="http://schemas.openxmlformats.org/officeDocument/2006/relationships/image" Target="../media/image3.gif" /><Relationship Id="rId5" Type="http://schemas.openxmlformats.org/officeDocument/2006/relationships/image" Target="../media/image2.png" /><Relationship Id="rId4" Type="http://schemas.openxmlformats.org/officeDocument/2006/relationships/image" Target="../media/image1.jpeg" 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 /><Relationship Id="rId1" Type="http://schemas.openxmlformats.org/officeDocument/2006/relationships/slideLayout" Target="../slideLayouts/slideLayout2.xml" 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 /><Relationship Id="rId3" Type="http://schemas.openxmlformats.org/officeDocument/2006/relationships/slideLayout" Target="../slideLayouts/slideLayout2.xml" /><Relationship Id="rId7" Type="http://schemas.openxmlformats.org/officeDocument/2006/relationships/image" Target="../media/image7.png" /><Relationship Id="rId2" Type="http://schemas.openxmlformats.org/officeDocument/2006/relationships/audio" Target="../media/media1.mp3" /><Relationship Id="rId1" Type="http://schemas.microsoft.com/office/2007/relationships/media" Target="../media/media1.mp3" /><Relationship Id="rId6" Type="http://schemas.openxmlformats.org/officeDocument/2006/relationships/image" Target="../media/image6.png" /><Relationship Id="rId5" Type="http://schemas.openxmlformats.org/officeDocument/2006/relationships/image" Target="../media/image5.png" /><Relationship Id="rId10" Type="http://schemas.openxmlformats.org/officeDocument/2006/relationships/image" Target="../media/image2.png" /><Relationship Id="rId4" Type="http://schemas.openxmlformats.org/officeDocument/2006/relationships/image" Target="../media/image4.jpg" /><Relationship Id="rId9" Type="http://schemas.openxmlformats.org/officeDocument/2006/relationships/image" Target="../media/image9.jpeg" 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 /><Relationship Id="rId3" Type="http://schemas.openxmlformats.org/officeDocument/2006/relationships/image" Target="../media/image11.jpeg" /><Relationship Id="rId7" Type="http://schemas.openxmlformats.org/officeDocument/2006/relationships/image" Target="../media/image15.jpeg" /><Relationship Id="rId2" Type="http://schemas.openxmlformats.org/officeDocument/2006/relationships/image" Target="../media/image10.jpeg" /><Relationship Id="rId1" Type="http://schemas.openxmlformats.org/officeDocument/2006/relationships/slideLayout" Target="../slideLayouts/slideLayout2.xml" /><Relationship Id="rId6" Type="http://schemas.openxmlformats.org/officeDocument/2006/relationships/image" Target="../media/image14.png" /><Relationship Id="rId5" Type="http://schemas.openxmlformats.org/officeDocument/2006/relationships/image" Target="../media/image13.jpeg" /><Relationship Id="rId4" Type="http://schemas.openxmlformats.org/officeDocument/2006/relationships/image" Target="../media/image12.jpeg" 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 /><Relationship Id="rId3" Type="http://schemas.openxmlformats.org/officeDocument/2006/relationships/image" Target="../media/image18.jpg" /><Relationship Id="rId7" Type="http://schemas.openxmlformats.org/officeDocument/2006/relationships/image" Target="../media/image22.jpeg" /><Relationship Id="rId2" Type="http://schemas.openxmlformats.org/officeDocument/2006/relationships/image" Target="../media/image17.jpeg" /><Relationship Id="rId1" Type="http://schemas.openxmlformats.org/officeDocument/2006/relationships/slideLayout" Target="../slideLayouts/slideLayout2.xml" /><Relationship Id="rId6" Type="http://schemas.openxmlformats.org/officeDocument/2006/relationships/image" Target="../media/image21.jpeg" /><Relationship Id="rId5" Type="http://schemas.openxmlformats.org/officeDocument/2006/relationships/image" Target="../media/image20.jpeg" /><Relationship Id="rId4" Type="http://schemas.openxmlformats.org/officeDocument/2006/relationships/image" Target="../media/image19.jpeg" 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eg" /><Relationship Id="rId3" Type="http://schemas.openxmlformats.org/officeDocument/2006/relationships/image" Target="../media/image25.jpeg" /><Relationship Id="rId7" Type="http://schemas.openxmlformats.org/officeDocument/2006/relationships/image" Target="../media/image29.jpeg" /><Relationship Id="rId2" Type="http://schemas.openxmlformats.org/officeDocument/2006/relationships/image" Target="../media/image24.jpeg" /><Relationship Id="rId1" Type="http://schemas.openxmlformats.org/officeDocument/2006/relationships/slideLayout" Target="../slideLayouts/slideLayout2.xml" /><Relationship Id="rId6" Type="http://schemas.openxmlformats.org/officeDocument/2006/relationships/image" Target="../media/image28.jpeg" /><Relationship Id="rId5" Type="http://schemas.openxmlformats.org/officeDocument/2006/relationships/image" Target="../media/image27.jpeg" /><Relationship Id="rId4" Type="http://schemas.openxmlformats.org/officeDocument/2006/relationships/image" Target="../media/image26.jpeg" 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jpeg" /><Relationship Id="rId3" Type="http://schemas.openxmlformats.org/officeDocument/2006/relationships/image" Target="../media/image32.jpeg" /><Relationship Id="rId7" Type="http://schemas.openxmlformats.org/officeDocument/2006/relationships/image" Target="../media/image36.jpeg" /><Relationship Id="rId2" Type="http://schemas.openxmlformats.org/officeDocument/2006/relationships/image" Target="../media/image31.jpeg" /><Relationship Id="rId1" Type="http://schemas.openxmlformats.org/officeDocument/2006/relationships/slideLayout" Target="../slideLayouts/slideLayout2.xml" /><Relationship Id="rId6" Type="http://schemas.openxmlformats.org/officeDocument/2006/relationships/image" Target="../media/image35.jpeg" /><Relationship Id="rId5" Type="http://schemas.openxmlformats.org/officeDocument/2006/relationships/image" Target="../media/image34.jpeg" /><Relationship Id="rId4" Type="http://schemas.openxmlformats.org/officeDocument/2006/relationships/image" Target="../media/image33.jpeg" 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 /><Relationship Id="rId3" Type="http://schemas.openxmlformats.org/officeDocument/2006/relationships/slideLayout" Target="../slideLayouts/slideLayout2.xml" /><Relationship Id="rId7" Type="http://schemas.openxmlformats.org/officeDocument/2006/relationships/image" Target="../media/image41.png" /><Relationship Id="rId2" Type="http://schemas.openxmlformats.org/officeDocument/2006/relationships/audio" Target="../media/media2.mp3" /><Relationship Id="rId1" Type="http://schemas.microsoft.com/office/2007/relationships/media" Target="../media/media2.mp3" /><Relationship Id="rId6" Type="http://schemas.openxmlformats.org/officeDocument/2006/relationships/image" Target="../media/image40.png" /><Relationship Id="rId5" Type="http://schemas.openxmlformats.org/officeDocument/2006/relationships/image" Target="../media/image39.jpeg" /><Relationship Id="rId4" Type="http://schemas.openxmlformats.org/officeDocument/2006/relationships/image" Target="../media/image38.jpe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F47E20B-1205-4238-A82B-90EF577F32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13567AC-EB9A-47A9-B6EC-B5BDB73B11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C00F1B-3402-0C60-7B05-2B26B86E0A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3363" y="389868"/>
            <a:ext cx="2987296" cy="2454655"/>
          </a:xfrm>
          <a:noFill/>
          <a:ln>
            <a:solidFill>
              <a:schemeClr val="bg1"/>
            </a:solidFill>
          </a:ln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ENGLISH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3DA3B53-E556-2B3A-5E31-06AFAF821F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9504" y="5218032"/>
            <a:ext cx="3415288" cy="1239894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solidFill>
                  <a:schemeClr val="bg1"/>
                </a:solidFill>
              </a:rPr>
              <a:t>By Group-6</a:t>
            </a:r>
          </a:p>
          <a:p>
            <a:r>
              <a:rPr lang="en-US" dirty="0">
                <a:solidFill>
                  <a:schemeClr val="bg1"/>
                </a:solidFill>
              </a:rPr>
              <a:t>Consisting of Bhagat, Bharat, </a:t>
            </a:r>
            <a:r>
              <a:rPr lang="en-US" dirty="0" err="1">
                <a:solidFill>
                  <a:schemeClr val="bg1"/>
                </a:solidFill>
              </a:rPr>
              <a:t>Devenand</a:t>
            </a:r>
            <a:r>
              <a:rPr lang="en-US" dirty="0">
                <a:solidFill>
                  <a:schemeClr val="bg1"/>
                </a:solidFill>
              </a:rPr>
              <a:t>, Devika, </a:t>
            </a:r>
            <a:r>
              <a:rPr lang="en-US" dirty="0" err="1">
                <a:solidFill>
                  <a:schemeClr val="bg1"/>
                </a:solidFill>
              </a:rPr>
              <a:t>Viswajith</a:t>
            </a:r>
            <a:r>
              <a:rPr lang="en-US" dirty="0">
                <a:solidFill>
                  <a:schemeClr val="bg1"/>
                </a:solidFill>
              </a:rPr>
              <a:t>, Vishnu, </a:t>
            </a:r>
            <a:r>
              <a:rPr lang="en-US" dirty="0" err="1">
                <a:solidFill>
                  <a:schemeClr val="bg1"/>
                </a:solidFill>
              </a:rPr>
              <a:t>Santhwana</a:t>
            </a:r>
            <a:r>
              <a:rPr lang="en-US" dirty="0">
                <a:solidFill>
                  <a:schemeClr val="bg1"/>
                </a:solidFill>
              </a:rPr>
              <a:t>, Saurav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E4208C-D764-E4BC-A5B0-D33B4A8F8D2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-1" b="9016"/>
          <a:stretch/>
        </p:blipFill>
        <p:spPr>
          <a:xfrm>
            <a:off x="4654297" y="10"/>
            <a:ext cx="7537702" cy="685798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6D1A8BA-5D84-4642-90ED-B419BDAF1AE9}"/>
              </a:ext>
            </a:extLst>
          </p:cNvPr>
          <p:cNvSpPr txBox="1"/>
          <p:nvPr/>
        </p:nvSpPr>
        <p:spPr>
          <a:xfrm>
            <a:off x="619504" y="3708112"/>
            <a:ext cx="33350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>
                    <a:lumMod val="95000"/>
                  </a:schemeClr>
                </a:solidFill>
              </a:rPr>
              <a:t>Types of Heroes</a:t>
            </a:r>
          </a:p>
        </p:txBody>
      </p:sp>
      <p:pic>
        <p:nvPicPr>
          <p:cNvPr id="8" name="superhero-theme-7963.mp3">
            <a:hlinkClick r:id="" action="ppaction://media"/>
            <a:extLst>
              <a:ext uri="{FF2B5EF4-FFF2-40B4-BE49-F238E27FC236}">
                <a16:creationId xmlns:a16="http://schemas.microsoft.com/office/drawing/2014/main" id="{A1095AEA-4C64-9DC1-F12B-1606C9F3C39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72496" y="6451590"/>
            <a:ext cx="406400" cy="406400"/>
          </a:xfrm>
          <a:prstGeom prst="rect">
            <a:avLst/>
          </a:prstGeom>
        </p:spPr>
      </p:pic>
      <p:pic>
        <p:nvPicPr>
          <p:cNvPr id="12" name="Picture 11" descr="A person in a garment flying&#10;&#10;Description automatically generated">
            <a:extLst>
              <a:ext uri="{FF2B5EF4-FFF2-40B4-BE49-F238E27FC236}">
                <a16:creationId xmlns:a16="http://schemas.microsoft.com/office/drawing/2014/main" id="{7DDD6B42-6AE8-1C0C-E279-23CFFA8A6E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28466" y="944070"/>
            <a:ext cx="4969860" cy="4969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7478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96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ront steps and columns of a majestic city building">
            <a:extLst>
              <a:ext uri="{FF2B5EF4-FFF2-40B4-BE49-F238E27FC236}">
                <a16:creationId xmlns:a16="http://schemas.microsoft.com/office/drawing/2014/main" id="{A6134818-CA21-72EE-DA9A-38407249B1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26C37C5-4B36-41B6-78B1-0D965AE12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1724" y="2606040"/>
            <a:ext cx="8988552" cy="1645920"/>
          </a:xfrm>
          <a:solidFill>
            <a:srgbClr val="000000">
              <a:alpha val="70000"/>
            </a:srgbClr>
          </a:solidFill>
          <a:ln>
            <a:solidFill>
              <a:srgbClr val="FFFFFF"/>
            </a:solidFill>
          </a:ln>
        </p:spPr>
        <p:txBody>
          <a:bodyPr vert="horz" lIns="182880" tIns="182880" rIns="182880" bIns="182880" rtlCol="0" anchor="ctr" anchorCtr="1">
            <a:normAutofit/>
          </a:bodyPr>
          <a:lstStyle/>
          <a:p>
            <a:r>
              <a:rPr lang="en-US" sz="2900" kern="1200" cap="all" spc="200" baseline="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a hero is someone who is admired for their bravery, great achievements and even greater deeds. </a:t>
            </a:r>
            <a:endParaRPr lang="en-US" sz="2900" kern="1200" cap="all" spc="200" baseline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092676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C3E1C3D-633C-4756-B09B-9AD080714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6668" y="640080"/>
            <a:ext cx="10915252" cy="5263134"/>
          </a:xfrm>
          <a:prstGeom prst="rect">
            <a:avLst/>
          </a:prstGeom>
          <a:noFill/>
          <a:ln w="31750" cap="sq">
            <a:solidFill>
              <a:schemeClr val="accent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295DAF8-54BC-4834-A4B1-7DD2F7AFE5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1520" y="802767"/>
            <a:ext cx="10585166" cy="4937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4BE8E9-E8EA-7484-CC7B-4C5A46DEB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0624" y="1122807"/>
            <a:ext cx="9954443" cy="4297680"/>
          </a:xfrm>
          <a:noFill/>
          <a:ln>
            <a:noFill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sz="6000" kern="1200" cap="all" spc="200" baseline="0" dirty="0">
                <a:solidFill>
                  <a:srgbClr val="FFFFFF"/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5209741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9A3764AE-D7B7-4CB5-A0E1-2885E459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134264-B7AA-AA54-12DF-D78A475890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563" y="2099144"/>
            <a:ext cx="3610691" cy="2673194"/>
          </a:xfr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tx2">
                    <a:lumMod val="50000"/>
                  </a:schemeClr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Types of heroes</a:t>
            </a:r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329C095C-3AB6-49D8-9436-3672566FEE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0"/>
            <a:ext cx="753770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76029F-73AC-C152-3977-9F76B918CD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3" y="973600"/>
            <a:ext cx="6069484" cy="4924280"/>
          </a:xfrm>
        </p:spPr>
        <p:txBody>
          <a:bodyPr anchor="ctr">
            <a:normAutofit lnSpcReduction="10000"/>
          </a:bodyPr>
          <a:lstStyle/>
          <a:p>
            <a:pPr marL="0" indent="0">
              <a:buNone/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Mangal" panose="02040503050203030202" pitchFamily="18" charset="0"/>
              </a:rPr>
              <a:t>In shadows of the quiet night, Or midst the sun's embrace,</a:t>
            </a:r>
          </a:p>
          <a:p>
            <a:pPr marL="0" indent="0">
              <a:buNone/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Mangal" panose="02040503050203030202" pitchFamily="18" charset="0"/>
              </a:rPr>
              <a:t>Heroes rise in varied forms, From every time and place. </a:t>
            </a:r>
          </a:p>
          <a:p>
            <a:pPr marL="0" indent="0">
              <a:buNone/>
            </a:pPr>
            <a:endParaRPr lang="en-IN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Mangal" panose="02040503050203030202" pitchFamily="18" charset="0"/>
              </a:rPr>
              <a:t>The parent with a loving soul, Who nurtures, loves, and guides, </a:t>
            </a:r>
          </a:p>
          <a:p>
            <a:pPr marL="0" indent="0">
              <a:buNone/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Mangal" panose="02040503050203030202" pitchFamily="18" charset="0"/>
              </a:rPr>
              <a:t>A quiet strength, a steady hand, Through life's uncertain tides</a:t>
            </a:r>
          </a:p>
          <a:p>
            <a:pPr marL="0" indent="0">
              <a:buNone/>
            </a:pPr>
            <a:endParaRPr lang="en-IN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Mangal" panose="02040503050203030202" pitchFamily="18" charset="0"/>
              </a:rPr>
              <a:t>The soldier brave with duty's call, On battlefields they stand, With courage fierce, they guard us all, Defending home and land.</a:t>
            </a:r>
          </a:p>
          <a:p>
            <a:pPr marL="0" indent="0">
              <a:buNone/>
            </a:pPr>
            <a:endParaRPr lang="en-IN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Mangal" panose="02040503050203030202" pitchFamily="18" charset="0"/>
              </a:rPr>
              <a:t>The teacher with a guiding heart, In classrooms day by day, They light the flame of knowledge bright, And show us all the way.</a:t>
            </a:r>
            <a:endParaRPr lang="en-IN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Mangal" panose="02040503050203030202" pitchFamily="18" charset="0"/>
            </a:endParaRP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79640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FD451-1FA5-88A7-BF06-EF442088AB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2286000"/>
            <a:ext cx="8991600" cy="1828800"/>
          </a:xfrm>
          <a:noFill/>
          <a:ln>
            <a:solidFill>
              <a:schemeClr val="tx1"/>
            </a:solidFill>
          </a:ln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3200" kern="1200" cap="all" spc="200" baseline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What is a hero to you?</a:t>
            </a:r>
          </a:p>
        </p:txBody>
      </p:sp>
    </p:spTree>
    <p:extLst>
      <p:ext uri="{BB962C8B-B14F-4D97-AF65-F5344CB8AC3E}">
        <p14:creationId xmlns:p14="http://schemas.microsoft.com/office/powerpoint/2010/main" val="42819531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B73FA-FB71-F39B-E83F-C1B5B2BC23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827" y="2381194"/>
            <a:ext cx="4486656" cy="2095609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dirty="0"/>
              <a:t>A superhero!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EC62945-0957-4167-A370-9791CCD4A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5999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 descr="A tall building in a city&#10;&#10;Description automatically generated">
            <a:extLst>
              <a:ext uri="{FF2B5EF4-FFF2-40B4-BE49-F238E27FC236}">
                <a16:creationId xmlns:a16="http://schemas.microsoft.com/office/drawing/2014/main" id="{4FEA954F-C046-E22E-F481-CCC5612D6F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8358" y="-309615"/>
            <a:ext cx="6553642" cy="7769479"/>
          </a:xfrm>
          <a:prstGeom prst="rect">
            <a:avLst/>
          </a:prstGeom>
        </p:spPr>
      </p:pic>
      <p:pic>
        <p:nvPicPr>
          <p:cNvPr id="16" name="Picture 15" descr="A superhero with a cape&#10;&#10;Description automatically generated">
            <a:extLst>
              <a:ext uri="{FF2B5EF4-FFF2-40B4-BE49-F238E27FC236}">
                <a16:creationId xmlns:a16="http://schemas.microsoft.com/office/drawing/2014/main" id="{051065E5-C749-32A9-9171-D4F0627E76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38358" y="968029"/>
            <a:ext cx="2145158" cy="3517366"/>
          </a:xfrm>
          <a:prstGeom prst="rect">
            <a:avLst/>
          </a:prstGeom>
        </p:spPr>
      </p:pic>
      <p:pic>
        <p:nvPicPr>
          <p:cNvPr id="11" name="Picture 10" descr="A cartoon of a person in a garment&#10;&#10;Description automatically generated">
            <a:extLst>
              <a:ext uri="{FF2B5EF4-FFF2-40B4-BE49-F238E27FC236}">
                <a16:creationId xmlns:a16="http://schemas.microsoft.com/office/drawing/2014/main" id="{1B9BF748-D804-4FCD-639C-BE539B804C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63551" y="2395299"/>
            <a:ext cx="1981385" cy="2359650"/>
          </a:xfrm>
          <a:prstGeom prst="rect">
            <a:avLst/>
          </a:prstGeom>
        </p:spPr>
      </p:pic>
      <p:pic>
        <p:nvPicPr>
          <p:cNvPr id="27" name="Picture 26" descr="A cartoon of a superhero&#10;&#10;Description automatically generated">
            <a:extLst>
              <a:ext uri="{FF2B5EF4-FFF2-40B4-BE49-F238E27FC236}">
                <a16:creationId xmlns:a16="http://schemas.microsoft.com/office/drawing/2014/main" id="{D801376E-7082-5C5A-6918-A0DDA0A629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01169" y="3000713"/>
            <a:ext cx="1602787" cy="1344996"/>
          </a:xfrm>
          <a:prstGeom prst="rect">
            <a:avLst/>
          </a:prstGeom>
        </p:spPr>
      </p:pic>
      <p:pic>
        <p:nvPicPr>
          <p:cNvPr id="33" name="Picture 32" descr="A group of people in clothing&#10;&#10;Description automatically generated">
            <a:extLst>
              <a:ext uri="{FF2B5EF4-FFF2-40B4-BE49-F238E27FC236}">
                <a16:creationId xmlns:a16="http://schemas.microsoft.com/office/drawing/2014/main" id="{3BDD0EE2-8D94-4ECD-1ECA-1D501E4CA3F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39017" y="5136106"/>
            <a:ext cx="3197658" cy="2404440"/>
          </a:xfrm>
          <a:prstGeom prst="rect">
            <a:avLst/>
          </a:prstGeom>
        </p:spPr>
      </p:pic>
      <p:pic>
        <p:nvPicPr>
          <p:cNvPr id="35" name="Picture 34" descr="A group of people in clothing&#10;&#10;Description automatically generated">
            <a:extLst>
              <a:ext uri="{FF2B5EF4-FFF2-40B4-BE49-F238E27FC236}">
                <a16:creationId xmlns:a16="http://schemas.microsoft.com/office/drawing/2014/main" id="{4FE75B31-13A8-DB55-F0B1-42BE4EF6730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37846" y="-320449"/>
            <a:ext cx="2864422" cy="2153868"/>
          </a:xfrm>
          <a:prstGeom prst="rect">
            <a:avLst/>
          </a:prstGeom>
        </p:spPr>
      </p:pic>
      <p:pic>
        <p:nvPicPr>
          <p:cNvPr id="36" name="superhero-theme-7963.mp3">
            <a:hlinkClick r:id="" action="ppaction://media"/>
            <a:extLst>
              <a:ext uri="{FF2B5EF4-FFF2-40B4-BE49-F238E27FC236}">
                <a16:creationId xmlns:a16="http://schemas.microsoft.com/office/drawing/2014/main" id="{34047A97-7FA1-BD05-05C6-EC305946787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0" y="6451601"/>
            <a:ext cx="406399" cy="406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528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964" fill="hold"/>
                                        <p:tgtEl>
                                          <p:spTgt spid="3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6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C33976D1-3430-450C-A978-87A9A6E8E7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D6AAC78-7D86-415A-ADC1-2B4748079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9680" y="1248156"/>
            <a:ext cx="9692640" cy="436168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2A658D9-F185-44F1-BA33-D50320D1D0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2228" y="1060704"/>
            <a:ext cx="10067544" cy="4736592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3B7959-11FB-562C-6092-FA55F9858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467418"/>
            <a:ext cx="7729728" cy="1188720"/>
          </a:xfrm>
          <a:prstGeom prst="ellipse">
            <a:avLst/>
          </a:prstGeom>
          <a:solidFill>
            <a:srgbClr val="FFFFFF"/>
          </a:solidFill>
        </p:spPr>
        <p:txBody>
          <a:bodyPr>
            <a:normAutofit/>
          </a:bodyPr>
          <a:lstStyle/>
          <a:p>
            <a:r>
              <a:rPr lang="en-US"/>
              <a:t>An inspiring idol!</a:t>
            </a:r>
          </a:p>
        </p:txBody>
      </p:sp>
      <p:pic>
        <p:nvPicPr>
          <p:cNvPr id="5" name="Picture 4" descr="A person running in a blue uniform&#10;&#10;Description automatically generated">
            <a:extLst>
              <a:ext uri="{FF2B5EF4-FFF2-40B4-BE49-F238E27FC236}">
                <a16:creationId xmlns:a16="http://schemas.microsoft.com/office/drawing/2014/main" id="{4173C2E4-015F-771B-1575-753F27FFAF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9146" y="1814127"/>
            <a:ext cx="1244600" cy="1625600"/>
          </a:xfrm>
          <a:prstGeom prst="rect">
            <a:avLst/>
          </a:prstGeom>
        </p:spPr>
      </p:pic>
      <p:pic>
        <p:nvPicPr>
          <p:cNvPr id="7" name="Picture 6" descr="A person with white hair&#10;&#10;Description automatically generated">
            <a:extLst>
              <a:ext uri="{FF2B5EF4-FFF2-40B4-BE49-F238E27FC236}">
                <a16:creationId xmlns:a16="http://schemas.microsoft.com/office/drawing/2014/main" id="{AC5BD6DE-9ABC-7DAE-0F1A-5D1CC42F72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6173" y="1893629"/>
            <a:ext cx="1244600" cy="1625600"/>
          </a:xfrm>
          <a:prstGeom prst="rect">
            <a:avLst/>
          </a:prstGeom>
        </p:spPr>
      </p:pic>
      <p:pic>
        <p:nvPicPr>
          <p:cNvPr id="11" name="Picture 10" descr="A person in a white shirt&#10;&#10;Description automatically generated">
            <a:extLst>
              <a:ext uri="{FF2B5EF4-FFF2-40B4-BE49-F238E27FC236}">
                <a16:creationId xmlns:a16="http://schemas.microsoft.com/office/drawing/2014/main" id="{B3373860-C1C3-3082-E5AB-3BF26ED23D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9146" y="3706681"/>
            <a:ext cx="1270000" cy="1587500"/>
          </a:xfrm>
          <a:prstGeom prst="rect">
            <a:avLst/>
          </a:prstGeom>
        </p:spPr>
      </p:pic>
      <p:pic>
        <p:nvPicPr>
          <p:cNvPr id="14" name="Picture 13" descr="A person in a dress&#10;&#10;Description automatically generated">
            <a:extLst>
              <a:ext uri="{FF2B5EF4-FFF2-40B4-BE49-F238E27FC236}">
                <a16:creationId xmlns:a16="http://schemas.microsoft.com/office/drawing/2014/main" id="{1C797616-EB31-2A3F-FB82-F35D84B386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1008" y="3909206"/>
            <a:ext cx="2029983" cy="1348383"/>
          </a:xfrm>
          <a:prstGeom prst="rect">
            <a:avLst/>
          </a:prstGeom>
        </p:spPr>
      </p:pic>
      <p:pic>
        <p:nvPicPr>
          <p:cNvPr id="23" name="Picture 22" descr="A close-up of a person&#10;&#10;Description automatically generated">
            <a:extLst>
              <a:ext uri="{FF2B5EF4-FFF2-40B4-BE49-F238E27FC236}">
                <a16:creationId xmlns:a16="http://schemas.microsoft.com/office/drawing/2014/main" id="{AFAFC1F2-4534-DCF3-4E18-8323F0C084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69068" y="1698391"/>
            <a:ext cx="1335496" cy="1823203"/>
          </a:xfrm>
          <a:prstGeom prst="rect">
            <a:avLst/>
          </a:prstGeom>
        </p:spPr>
      </p:pic>
      <p:pic>
        <p:nvPicPr>
          <p:cNvPr id="25" name="Picture 24" descr="A person in an orange space suit&#10;&#10;Description automatically generated">
            <a:extLst>
              <a:ext uri="{FF2B5EF4-FFF2-40B4-BE49-F238E27FC236}">
                <a16:creationId xmlns:a16="http://schemas.microsoft.com/office/drawing/2014/main" id="{3660C0F8-799E-EB20-E5F4-4BFD575393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38950" y="3804730"/>
            <a:ext cx="1270000" cy="1587500"/>
          </a:xfrm>
          <a:prstGeom prst="rect">
            <a:avLst/>
          </a:prstGeom>
        </p:spPr>
      </p:pic>
      <p:pic>
        <p:nvPicPr>
          <p:cNvPr id="27" name="Picture 26" descr="A painting of a person with a beard&#10;&#10;Description automatically generated">
            <a:extLst>
              <a:ext uri="{FF2B5EF4-FFF2-40B4-BE49-F238E27FC236}">
                <a16:creationId xmlns:a16="http://schemas.microsoft.com/office/drawing/2014/main" id="{7B85983D-63B1-906E-514B-2AB441A6434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10015" y="1904313"/>
            <a:ext cx="1295400" cy="157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1501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AEFFFF2-9EB4-4B6C-B9F8-2BA3EF89A2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307017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D65299F-028F-4AFC-B46A-8DB33E20FE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70172" y="0"/>
            <a:ext cx="912182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AC87F6E-526A-49B5-995D-42DB65659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7423" y="1443035"/>
            <a:ext cx="3971932" cy="3971930"/>
          </a:xfrm>
          <a:prstGeom prst="ellipse">
            <a:avLst/>
          </a:prstGeom>
          <a:solidFill>
            <a:srgbClr val="FFFFFF"/>
          </a:solidFill>
          <a:ln w="317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26CF7A-0EB6-7AEC-55F9-1C7B14940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873" y="1586484"/>
            <a:ext cx="3685032" cy="3685032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A righteous activist</a:t>
            </a:r>
          </a:p>
        </p:txBody>
      </p:sp>
      <p:pic>
        <p:nvPicPr>
          <p:cNvPr id="5" name="Picture 4" descr="A person in a suit and tie&#10;&#10;Description automatically generated">
            <a:extLst>
              <a:ext uri="{FF2B5EF4-FFF2-40B4-BE49-F238E27FC236}">
                <a16:creationId xmlns:a16="http://schemas.microsoft.com/office/drawing/2014/main" id="{120F52A3-2D0D-C538-98CF-77480CF977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1607" y="229096"/>
            <a:ext cx="2539479" cy="1422108"/>
          </a:xfrm>
          <a:prstGeom prst="rect">
            <a:avLst/>
          </a:prstGeom>
        </p:spPr>
      </p:pic>
      <p:pic>
        <p:nvPicPr>
          <p:cNvPr id="7" name="Picture 6" descr="A person wearing a red scarf&#10;&#10;Description automatically generated">
            <a:extLst>
              <a:ext uri="{FF2B5EF4-FFF2-40B4-BE49-F238E27FC236}">
                <a16:creationId xmlns:a16="http://schemas.microsoft.com/office/drawing/2014/main" id="{E4F4CD66-31D2-675F-550D-7AB579AF8C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2234" y="4707152"/>
            <a:ext cx="2808852" cy="1872568"/>
          </a:xfrm>
          <a:prstGeom prst="rect">
            <a:avLst/>
          </a:prstGeom>
        </p:spPr>
      </p:pic>
      <p:pic>
        <p:nvPicPr>
          <p:cNvPr id="11" name="Picture 10" descr="A person wearing glasses and a striped shirt&#10;&#10;Description automatically generated">
            <a:extLst>
              <a:ext uri="{FF2B5EF4-FFF2-40B4-BE49-F238E27FC236}">
                <a16:creationId xmlns:a16="http://schemas.microsoft.com/office/drawing/2014/main" id="{D2A77A24-3D37-F2EC-2B93-C8EAE79C4A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2860" y="2415379"/>
            <a:ext cx="1554987" cy="1875131"/>
          </a:xfrm>
          <a:prstGeom prst="rect">
            <a:avLst/>
          </a:prstGeom>
        </p:spPr>
      </p:pic>
      <p:pic>
        <p:nvPicPr>
          <p:cNvPr id="14" name="Picture 13" descr="A person in a garment holding a spear&#10;&#10;Description automatically generated">
            <a:extLst>
              <a:ext uri="{FF2B5EF4-FFF2-40B4-BE49-F238E27FC236}">
                <a16:creationId xmlns:a16="http://schemas.microsoft.com/office/drawing/2014/main" id="{3DCB7913-3CD5-A289-A4A9-427DFB9F0B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8636" y="2130195"/>
            <a:ext cx="1554988" cy="2298678"/>
          </a:xfrm>
          <a:prstGeom prst="rect">
            <a:avLst/>
          </a:prstGeom>
        </p:spPr>
      </p:pic>
      <p:pic>
        <p:nvPicPr>
          <p:cNvPr id="16" name="Picture 15" descr="A person with a mustache wearing a hat&#10;&#10;Description automatically generated">
            <a:extLst>
              <a:ext uri="{FF2B5EF4-FFF2-40B4-BE49-F238E27FC236}">
                <a16:creationId xmlns:a16="http://schemas.microsoft.com/office/drawing/2014/main" id="{A3B6934D-93E4-45F2-60DE-9CA06218B1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97084" y="2243613"/>
            <a:ext cx="1554986" cy="1943733"/>
          </a:xfrm>
          <a:prstGeom prst="rect">
            <a:avLst/>
          </a:prstGeom>
        </p:spPr>
      </p:pic>
      <p:pic>
        <p:nvPicPr>
          <p:cNvPr id="18" name="Picture 17" descr="A person with glasses and a mustache&#10;&#10;Description automatically generated">
            <a:extLst>
              <a:ext uri="{FF2B5EF4-FFF2-40B4-BE49-F238E27FC236}">
                <a16:creationId xmlns:a16="http://schemas.microsoft.com/office/drawing/2014/main" id="{70FED961-9ACF-0971-A398-55F7ABFE99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33735" y="4575694"/>
            <a:ext cx="1555615" cy="2068808"/>
          </a:xfrm>
          <a:prstGeom prst="rect">
            <a:avLst/>
          </a:prstGeom>
        </p:spPr>
      </p:pic>
      <p:pic>
        <p:nvPicPr>
          <p:cNvPr id="20" name="Picture 19" descr="A person in a suit and tie&#10;&#10;Description automatically generated">
            <a:extLst>
              <a:ext uri="{FF2B5EF4-FFF2-40B4-BE49-F238E27FC236}">
                <a16:creationId xmlns:a16="http://schemas.microsoft.com/office/drawing/2014/main" id="{6FA74E1F-4341-FF8A-D417-926D55A944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00322" y="115057"/>
            <a:ext cx="1554988" cy="2015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0346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3AF96E6F-5595-B193-9A6F-62F260C04F27}"/>
              </a:ext>
            </a:extLst>
          </p:cNvPr>
          <p:cNvSpPr/>
          <p:nvPr/>
        </p:nvSpPr>
        <p:spPr>
          <a:xfrm>
            <a:off x="0" y="-183777"/>
            <a:ext cx="12658165" cy="7225553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3530FE0-C542-45A1-BCD8-935787009C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351" y="640080"/>
            <a:ext cx="8924024" cy="5200996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2A658D9-F185-44F1-BA33-D50320D1D0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0543" y="825096"/>
            <a:ext cx="8549640" cy="483096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AC87F6E-526A-49B5-995D-42DB65659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76718" y="1443035"/>
            <a:ext cx="3971932" cy="3971930"/>
          </a:xfrm>
          <a:prstGeom prst="ellipse">
            <a:avLst/>
          </a:prstGeom>
          <a:solidFill>
            <a:srgbClr val="FFFFFF"/>
          </a:solidFill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0E6FF4-8795-DC3E-E5D2-1794C5F40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20168" y="1586484"/>
            <a:ext cx="3685032" cy="368503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en-US" sz="3000" dirty="0">
                <a:solidFill>
                  <a:srgbClr val="FFFFFF"/>
                </a:solidFill>
              </a:rPr>
              <a:t>A hard working citizen</a:t>
            </a:r>
          </a:p>
        </p:txBody>
      </p:sp>
      <p:pic>
        <p:nvPicPr>
          <p:cNvPr id="5" name="Picture 4" descr="A person looking through a microscope&#10;&#10;Description automatically generated">
            <a:extLst>
              <a:ext uri="{FF2B5EF4-FFF2-40B4-BE49-F238E27FC236}">
                <a16:creationId xmlns:a16="http://schemas.microsoft.com/office/drawing/2014/main" id="{04FA4D31-40D2-D03F-2DE7-8BCC45C95A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210" y="1383502"/>
            <a:ext cx="1739900" cy="1155700"/>
          </a:xfrm>
          <a:prstGeom prst="rect">
            <a:avLst/>
          </a:prstGeom>
        </p:spPr>
      </p:pic>
      <p:pic>
        <p:nvPicPr>
          <p:cNvPr id="7" name="Picture 6" descr="A person wearing a hard hat and gloves holding a device&#10;&#10;Description automatically generated">
            <a:extLst>
              <a:ext uri="{FF2B5EF4-FFF2-40B4-BE49-F238E27FC236}">
                <a16:creationId xmlns:a16="http://schemas.microsoft.com/office/drawing/2014/main" id="{08C25322-7383-9628-58F6-79DFC3EAD1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4371" y="1016924"/>
            <a:ext cx="1638300" cy="1231900"/>
          </a:xfrm>
          <a:prstGeom prst="rect">
            <a:avLst/>
          </a:prstGeom>
        </p:spPr>
      </p:pic>
      <p:pic>
        <p:nvPicPr>
          <p:cNvPr id="11" name="Picture 10" descr="A group of police officers walking on the beach&#10;&#10;Description automatically generated">
            <a:extLst>
              <a:ext uri="{FF2B5EF4-FFF2-40B4-BE49-F238E27FC236}">
                <a16:creationId xmlns:a16="http://schemas.microsoft.com/office/drawing/2014/main" id="{5404C0E6-6BAA-D14A-B8AE-DAD6E6F858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0128" y="2788321"/>
            <a:ext cx="2416613" cy="1362386"/>
          </a:xfrm>
          <a:prstGeom prst="rect">
            <a:avLst/>
          </a:prstGeom>
        </p:spPr>
      </p:pic>
      <p:pic>
        <p:nvPicPr>
          <p:cNvPr id="14" name="Picture 13" descr="A firefighter in a fire&#10;&#10;Description automatically generated">
            <a:extLst>
              <a:ext uri="{FF2B5EF4-FFF2-40B4-BE49-F238E27FC236}">
                <a16:creationId xmlns:a16="http://schemas.microsoft.com/office/drawing/2014/main" id="{2AD64FC3-E771-9278-7248-2C89992D2F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4435" y="3428999"/>
            <a:ext cx="1155700" cy="1739900"/>
          </a:xfrm>
          <a:prstGeom prst="rect">
            <a:avLst/>
          </a:prstGeom>
        </p:spPr>
      </p:pic>
      <p:pic>
        <p:nvPicPr>
          <p:cNvPr id="16" name="Picture 15" descr="A person standing in front of a classroom with students raising their hands&#10;&#10;Description automatically generated">
            <a:extLst>
              <a:ext uri="{FF2B5EF4-FFF2-40B4-BE49-F238E27FC236}">
                <a16:creationId xmlns:a16="http://schemas.microsoft.com/office/drawing/2014/main" id="{6D0903D3-72D9-8A58-73A0-F393DEA070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28748" y="3805311"/>
            <a:ext cx="1739900" cy="1155700"/>
          </a:xfrm>
          <a:prstGeom prst="rect">
            <a:avLst/>
          </a:prstGeom>
        </p:spPr>
      </p:pic>
      <p:pic>
        <p:nvPicPr>
          <p:cNvPr id="18" name="Picture 17" descr="A cartoon of a person wearing glasses and a white lab coat&#10;&#10;Description automatically generated">
            <a:extLst>
              <a:ext uri="{FF2B5EF4-FFF2-40B4-BE49-F238E27FC236}">
                <a16:creationId xmlns:a16="http://schemas.microsoft.com/office/drawing/2014/main" id="{54E57D8A-CA02-4C44-17C6-B5C62FD517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02881" y="1250152"/>
            <a:ext cx="1422400" cy="1422400"/>
          </a:xfrm>
          <a:prstGeom prst="rect">
            <a:avLst/>
          </a:prstGeom>
        </p:spPr>
      </p:pic>
      <p:pic>
        <p:nvPicPr>
          <p:cNvPr id="20" name="Picture 19" descr="A person sitting in a courtroom&#10;&#10;Description automatically generated">
            <a:extLst>
              <a:ext uri="{FF2B5EF4-FFF2-40B4-BE49-F238E27FC236}">
                <a16:creationId xmlns:a16="http://schemas.microsoft.com/office/drawing/2014/main" id="{321092E6-C728-4F7B-009A-80103998E6B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39549" y="4313311"/>
            <a:ext cx="156210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5217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33976D1-3430-450C-A978-87A9A6E8E7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D6AAC78-7D86-415A-ADC1-2B4748079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9680" y="1248156"/>
            <a:ext cx="9692640" cy="436168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2A658D9-F185-44F1-BA33-D50320D1D0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2228" y="1060704"/>
            <a:ext cx="10067544" cy="4736592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D6CE4B-79A9-647F-74C1-174461B693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467418"/>
            <a:ext cx="7729728" cy="1188720"/>
          </a:xfrm>
          <a:solidFill>
            <a:srgbClr val="FFFFFF"/>
          </a:solidFill>
        </p:spPr>
        <p:txBody>
          <a:bodyPr>
            <a:normAutofit/>
          </a:bodyPr>
          <a:lstStyle/>
          <a:p>
            <a:r>
              <a:rPr lang="en-US" dirty="0"/>
              <a:t>Friends and family</a:t>
            </a:r>
          </a:p>
        </p:txBody>
      </p:sp>
      <p:pic>
        <p:nvPicPr>
          <p:cNvPr id="5" name="Picture 4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2FE1EDAD-7EEC-318F-D49F-5AC692D8E5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4030" y="1887106"/>
            <a:ext cx="3172834" cy="1946058"/>
          </a:xfrm>
          <a:prstGeom prst="rect">
            <a:avLst/>
          </a:prstGeom>
        </p:spPr>
      </p:pic>
      <p:pic>
        <p:nvPicPr>
          <p:cNvPr id="18" name="Picture 17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40791B16-9A41-0917-688E-41D56FA0DF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5372" y="1893375"/>
            <a:ext cx="1310640" cy="1965960"/>
          </a:xfrm>
          <a:prstGeom prst="rect">
            <a:avLst/>
          </a:prstGeom>
        </p:spPr>
      </p:pic>
      <p:pic>
        <p:nvPicPr>
          <p:cNvPr id="20" name="Picture 19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1ED0DF8C-1379-9ED3-EDB4-2B1B378CBC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7378" y="1810018"/>
            <a:ext cx="1647724" cy="2196965"/>
          </a:xfrm>
          <a:prstGeom prst="rect">
            <a:avLst/>
          </a:prstGeom>
        </p:spPr>
      </p:pic>
      <p:pic>
        <p:nvPicPr>
          <p:cNvPr id="22" name="Picture 21" descr="A person with two boys&#10;&#10;Description automatically generated">
            <a:extLst>
              <a:ext uri="{FF2B5EF4-FFF2-40B4-BE49-F238E27FC236}">
                <a16:creationId xmlns:a16="http://schemas.microsoft.com/office/drawing/2014/main" id="{F68D6558-C398-B5FD-3E17-A9D922E6EA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72976" y="1830681"/>
            <a:ext cx="1374320" cy="2058907"/>
          </a:xfrm>
          <a:prstGeom prst="rect">
            <a:avLst/>
          </a:prstGeom>
        </p:spPr>
      </p:pic>
      <p:pic>
        <p:nvPicPr>
          <p:cNvPr id="24" name="Picture 23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935ED423-F11C-F5B1-0C33-275CDA2019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90814" y="4058421"/>
            <a:ext cx="2499775" cy="1404194"/>
          </a:xfrm>
          <a:prstGeom prst="rect">
            <a:avLst/>
          </a:prstGeom>
        </p:spPr>
      </p:pic>
      <p:pic>
        <p:nvPicPr>
          <p:cNvPr id="26" name="Picture 25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745042EF-511E-F0CA-F5FF-F8B5AD6708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77387" y="4100709"/>
            <a:ext cx="1893562" cy="1421949"/>
          </a:xfrm>
          <a:prstGeom prst="rect">
            <a:avLst/>
          </a:prstGeom>
        </p:spPr>
      </p:pic>
      <p:pic>
        <p:nvPicPr>
          <p:cNvPr id="30" name="Picture 29" descr="A family sitting together smiling&#10;&#10;Description automatically generated">
            <a:extLst>
              <a:ext uri="{FF2B5EF4-FFF2-40B4-BE49-F238E27FC236}">
                <a16:creationId xmlns:a16="http://schemas.microsoft.com/office/drawing/2014/main" id="{7413FFB4-9B87-4C0C-6503-F0F60643B2A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39659" y="3996417"/>
            <a:ext cx="3388659" cy="1526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7529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standing on a hill with his arms raised&#10;&#10;Description automatically generated">
            <a:extLst>
              <a:ext uri="{FF2B5EF4-FFF2-40B4-BE49-F238E27FC236}">
                <a16:creationId xmlns:a16="http://schemas.microsoft.com/office/drawing/2014/main" id="{C467D643-1B60-EDE1-EF9F-8E78AA49469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351" r="-2" b="5161"/>
          <a:stretch/>
        </p:blipFill>
        <p:spPr>
          <a:xfrm>
            <a:off x="3" y="10"/>
            <a:ext cx="6099048" cy="3428990"/>
          </a:xfrm>
          <a:prstGeom prst="rect">
            <a:avLst/>
          </a:prstGeom>
        </p:spPr>
      </p:pic>
      <p:pic>
        <p:nvPicPr>
          <p:cNvPr id="7" name="Picture 6" descr="A person writing on a book&#10;&#10;Description automatically generated">
            <a:extLst>
              <a:ext uri="{FF2B5EF4-FFF2-40B4-BE49-F238E27FC236}">
                <a16:creationId xmlns:a16="http://schemas.microsoft.com/office/drawing/2014/main" id="{EBC440F5-CEF3-D998-7450-43648AEE6B4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6285" r="1" b="1632"/>
          <a:stretch/>
        </p:blipFill>
        <p:spPr>
          <a:xfrm>
            <a:off x="6095995" y="4049"/>
            <a:ext cx="6095990" cy="3424951"/>
          </a:xfrm>
          <a:prstGeom prst="rect">
            <a:avLst/>
          </a:prstGeom>
        </p:spPr>
      </p:pic>
      <p:pic>
        <p:nvPicPr>
          <p:cNvPr id="15" name="Picture 14" descr="A person pushing a rock&#10;&#10;Description automatically generated">
            <a:extLst>
              <a:ext uri="{FF2B5EF4-FFF2-40B4-BE49-F238E27FC236}">
                <a16:creationId xmlns:a16="http://schemas.microsoft.com/office/drawing/2014/main" id="{1C0501A6-1F24-8761-7C5E-90938571962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4000"/>
          <a:stretch/>
        </p:blipFill>
        <p:spPr>
          <a:xfrm>
            <a:off x="20" y="3429000"/>
            <a:ext cx="6095975" cy="3429000"/>
          </a:xfrm>
          <a:prstGeom prst="rect">
            <a:avLst/>
          </a:prstGeom>
        </p:spPr>
      </p:pic>
      <p:pic>
        <p:nvPicPr>
          <p:cNvPr id="17" name="Picture 16" descr="A person standing in front of a mirror&#10;&#10;Description automatically generated">
            <a:extLst>
              <a:ext uri="{FF2B5EF4-FFF2-40B4-BE49-F238E27FC236}">
                <a16:creationId xmlns:a16="http://schemas.microsoft.com/office/drawing/2014/main" id="{4BE222B2-D22F-1438-EE08-3C9B78DE166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0957" b="14043"/>
          <a:stretch/>
        </p:blipFill>
        <p:spPr>
          <a:xfrm>
            <a:off x="6096010" y="3429000"/>
            <a:ext cx="6095990" cy="3429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6FB4C4-26B0-0DBB-D7BE-5A8A74817F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2386744"/>
            <a:ext cx="8991600" cy="1645920"/>
          </a:xfrm>
          <a:solidFill>
            <a:schemeClr val="bg1">
              <a:alpha val="60000"/>
            </a:schemeClr>
          </a:solidFill>
          <a:ln w="38100" cap="sq">
            <a:solidFill>
              <a:schemeClr val="tx1"/>
            </a:solidFill>
            <a:miter lim="800000"/>
          </a:ln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3800">
                <a:solidFill>
                  <a:schemeClr val="tx1"/>
                </a:solidFill>
              </a:rPr>
              <a:t>Be a hero to yourself!</a:t>
            </a:r>
          </a:p>
        </p:txBody>
      </p:sp>
      <p:pic>
        <p:nvPicPr>
          <p:cNvPr id="18" name="motivational-epic-advertising-186817.mp3">
            <a:hlinkClick r:id="" action="ppaction://media"/>
            <a:extLst>
              <a:ext uri="{FF2B5EF4-FFF2-40B4-BE49-F238E27FC236}">
                <a16:creationId xmlns:a16="http://schemas.microsoft.com/office/drawing/2014/main" id="{28E97D0A-6021-7FE8-A26D-D420FB695F5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785580" y="6447551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0252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10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  <p:bldLst>
      <p:bldP spid="2" grpId="0" animBg="1"/>
    </p:bldLst>
  </p:timing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Parcel</Template>
  <TotalTime>274</TotalTime>
  <Words>184</Words>
  <Application>Microsoft Office PowerPoint</Application>
  <PresentationFormat>Widescreen</PresentationFormat>
  <Paragraphs>23</Paragraphs>
  <Slides>11</Slides>
  <Notes>0</Notes>
  <HiddenSlides>0</HiddenSlides>
  <MMClips>3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Parcel</vt:lpstr>
      <vt:lpstr>ENGLISH PROJECT</vt:lpstr>
      <vt:lpstr>Types of heroes</vt:lpstr>
      <vt:lpstr>What is a hero to you?</vt:lpstr>
      <vt:lpstr>A superhero!</vt:lpstr>
      <vt:lpstr>An inspiring idol!</vt:lpstr>
      <vt:lpstr>A righteous activist</vt:lpstr>
      <vt:lpstr>A hard working citizen</vt:lpstr>
      <vt:lpstr>Friends and family</vt:lpstr>
      <vt:lpstr>Be a hero to yourself!</vt:lpstr>
      <vt:lpstr>a hero is someone who is admired for their bravery, great achievements and even greater deeds. 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ENGLISH PROJECT</dc:title>
  <dc:creator>Seetha Lekshmi</dc:creator>
  <cp:lastModifiedBy>Dileep Hareendran</cp:lastModifiedBy>
  <cp:revision>5</cp:revision>
  <dcterms:created xsi:type="dcterms:W3CDTF">2024-07-02T11:10:14Z</dcterms:created>
  <dcterms:modified xsi:type="dcterms:W3CDTF">2024-07-02T15:54:04Z</dcterms:modified>
</cp:coreProperties>
</file>